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Umiejętności programowania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Języki programowania: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poziom zaawansowany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poziom podstawowy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Frameworki i narzędzia: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Doświadczenie w programowaniu: 2+ lata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projekty i osiągnięcia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09728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28016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UniPrint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6459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Opracowałem sklep internetowy z konstruktorami produktów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19456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3774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Prospi.ai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7432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Opracowywałem wykresy przedstawiające statystyki kampanii emailowych dla użytkowników na stronie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38328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Osiągnięcia: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384048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1 - opracowałem, uruchomiłem, utrzymuję i dalej rozwijam UniPrint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2 - Dzięki wykresom, które opracowałem na Prospi.ai, zachowano 8% subskrypcji (63% -&gt; 71% trzy miesiące po wykupieniu subskrypcji)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3 - wkład w projekt open-source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Technologie i narzędzia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redux / zustand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Narzędzia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Kontakt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mmax@gmail.com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github.com/MEDOYED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linkedin.com/in/maksym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Telefon: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+48 484 448 844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38912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Dziękuję za uwagę!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2025-11-05T07:03:30Z</dcterms:created>
  <dcterms:modified xsi:type="dcterms:W3CDTF">2025-11-05T07:03:30Z</dcterms:modified>
</cp:coreProperties>
</file>